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9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1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66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6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11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814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910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191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702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51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06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378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B8B58-4AA7-7945-9B05-502DE9A7A55A}" type="datetimeFigureOut">
              <a:rPr lang="en-US" smtClean="0"/>
              <a:t>2/22/18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7F045-64DC-8342-B93E-AB781786D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83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50412" y="857250"/>
            <a:ext cx="68580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25175" y="857250"/>
            <a:ext cx="6858000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57953"/>
            <a:ext cx="12192000" cy="88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6838" y="5517931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input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209171" y="5555452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TX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209171" y="5172037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RX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37202" y="5148599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BPD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239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91595" y="857250"/>
            <a:ext cx="68580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04153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996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1274</TotalTime>
  <Words>4</Words>
  <Application>Microsoft Macintosh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 Taehwan</dc:creator>
  <cp:lastModifiedBy>Kim Taehwan</cp:lastModifiedBy>
  <cp:revision>2</cp:revision>
  <dcterms:created xsi:type="dcterms:W3CDTF">2018-02-22T18:59:43Z</dcterms:created>
  <dcterms:modified xsi:type="dcterms:W3CDTF">2018-02-23T16:14:09Z</dcterms:modified>
</cp:coreProperties>
</file>

<file path=docProps/thumbnail.jpeg>
</file>